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9BAED-A3EC-4430-B0B1-2712E71C49A0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539A1-F1B5-4446-8972-32FEA1D95A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37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CEA57C-3AB2-4152-90BB-CB4F07CBC00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200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372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115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06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564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57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403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541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500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653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73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42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BCEA3-C46F-4F85-93FB-4F529DC31169}" type="datetimeFigureOut">
              <a:rPr lang="ko-KR" altLang="en-US" smtClean="0"/>
              <a:t>2017-03-15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525C3-35EA-4711-8D8A-8EFA29ABCA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576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8354" t="835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-6982" y="0"/>
            <a:ext cx="12198981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pc="-150" dirty="0"/>
          </a:p>
          <a:p>
            <a:r>
              <a:rPr lang="en-US" altLang="ko-KR" dirty="0"/>
              <a:t>				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959261" y="408225"/>
            <a:ext cx="627347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chemeClr val="bg1"/>
                </a:solidFill>
              </a:rPr>
              <a:t>레이저 포인터를 이용하여</a:t>
            </a:r>
            <a:br>
              <a:rPr lang="en-US" altLang="ko-KR" sz="3200" spc="-150" dirty="0">
                <a:solidFill>
                  <a:schemeClr val="bg1"/>
                </a:solidFill>
              </a:rPr>
            </a:br>
            <a:r>
              <a:rPr lang="ko-KR" altLang="en-US" sz="3200" spc="-150" dirty="0">
                <a:solidFill>
                  <a:schemeClr val="bg1"/>
                </a:solidFill>
              </a:rPr>
              <a:t>반려묘와 놀아주는 스마트 시스템</a:t>
            </a:r>
            <a:endParaRPr lang="en-US" altLang="ko-KR" sz="3200" spc="-150" dirty="0">
              <a:solidFill>
                <a:schemeClr val="bg1"/>
              </a:solidFill>
            </a:endParaRPr>
          </a:p>
          <a:p>
            <a:pPr algn="ctr"/>
            <a:endParaRPr lang="en-US" altLang="ko-KR" sz="2700" spc="-150" dirty="0">
              <a:solidFill>
                <a:schemeClr val="bg1"/>
              </a:solidFill>
            </a:endParaRPr>
          </a:p>
          <a:p>
            <a:pPr algn="ctr"/>
            <a:r>
              <a:rPr lang="en-US" altLang="ko-KR" sz="2700" spc="-150" dirty="0">
                <a:solidFill>
                  <a:schemeClr val="bg1"/>
                </a:solidFill>
              </a:rPr>
              <a:t>Smart Laser Pointer for Cat</a:t>
            </a:r>
          </a:p>
        </p:txBody>
      </p:sp>
      <p:cxnSp>
        <p:nvCxnSpPr>
          <p:cNvPr id="18" name="직선 연결선 17"/>
          <p:cNvCxnSpPr/>
          <p:nvPr/>
        </p:nvCxnSpPr>
        <p:spPr>
          <a:xfrm>
            <a:off x="3129215" y="1655187"/>
            <a:ext cx="6022308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983280" y="4490225"/>
            <a:ext cx="284351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200" spc="-150" dirty="0" err="1">
                <a:solidFill>
                  <a:schemeClr val="bg1"/>
                </a:solidFill>
              </a:rPr>
              <a:t>공기석</a:t>
            </a:r>
            <a:r>
              <a:rPr lang="en-US" altLang="ko-KR" sz="2200" spc="-150" dirty="0">
                <a:solidFill>
                  <a:schemeClr val="bg1"/>
                </a:solidFill>
              </a:rPr>
              <a:t>, </a:t>
            </a:r>
            <a:r>
              <a:rPr lang="ko-KR" altLang="en-US" sz="2200" spc="-150" dirty="0" err="1">
                <a:solidFill>
                  <a:schemeClr val="bg1"/>
                </a:solidFill>
              </a:rPr>
              <a:t>정의훈</a:t>
            </a:r>
            <a:r>
              <a:rPr lang="ko-KR" altLang="en-US" sz="2200" spc="-150" dirty="0">
                <a:solidFill>
                  <a:schemeClr val="bg1"/>
                </a:solidFill>
              </a:rPr>
              <a:t> 교수님</a:t>
            </a:r>
            <a:endParaRPr lang="en-US" altLang="ko-KR" sz="2200" spc="-150" dirty="0">
              <a:solidFill>
                <a:schemeClr val="bg1"/>
              </a:solidFill>
            </a:endParaRPr>
          </a:p>
          <a:p>
            <a:pPr algn="r"/>
            <a:endParaRPr lang="en-US" altLang="ko-KR" sz="2200" spc="-150" dirty="0">
              <a:solidFill>
                <a:schemeClr val="bg1"/>
              </a:solidFill>
            </a:endParaRPr>
          </a:p>
          <a:p>
            <a:pPr algn="r"/>
            <a:r>
              <a:rPr lang="en-US" altLang="ko-KR" sz="2200" spc="-150" dirty="0">
                <a:solidFill>
                  <a:schemeClr val="bg1"/>
                </a:solidFill>
              </a:rPr>
              <a:t>2014150016 </a:t>
            </a:r>
            <a:r>
              <a:rPr lang="ko-KR" altLang="en-US" sz="2200" spc="-150" dirty="0" err="1">
                <a:solidFill>
                  <a:schemeClr val="bg1"/>
                </a:solidFill>
              </a:rPr>
              <a:t>박예리</a:t>
            </a:r>
            <a:endParaRPr lang="en-US" altLang="ko-KR" sz="2200" spc="-150" dirty="0">
              <a:solidFill>
                <a:schemeClr val="bg1"/>
              </a:solidFill>
            </a:endParaRPr>
          </a:p>
          <a:p>
            <a:pPr algn="r"/>
            <a:r>
              <a:rPr lang="en-US" altLang="ko-KR" sz="2200" spc="-150" dirty="0">
                <a:solidFill>
                  <a:schemeClr val="bg1"/>
                </a:solidFill>
              </a:rPr>
              <a:t>2014150013 </a:t>
            </a:r>
            <a:r>
              <a:rPr lang="ko-KR" altLang="en-US" sz="2200" spc="-150" dirty="0" err="1">
                <a:solidFill>
                  <a:schemeClr val="bg1"/>
                </a:solidFill>
              </a:rPr>
              <a:t>문지호</a:t>
            </a:r>
            <a:endParaRPr lang="en-US" altLang="ko-KR" sz="2200" spc="-150" dirty="0">
              <a:solidFill>
                <a:schemeClr val="bg1"/>
              </a:solidFill>
            </a:endParaRPr>
          </a:p>
          <a:p>
            <a:pPr algn="r"/>
            <a:r>
              <a:rPr lang="en-US" altLang="ko-KR" sz="2200" spc="-150" dirty="0">
                <a:solidFill>
                  <a:schemeClr val="bg1"/>
                </a:solidFill>
              </a:rPr>
              <a:t>2014154029 </a:t>
            </a:r>
            <a:r>
              <a:rPr lang="ko-KR" altLang="en-US" sz="2200" spc="-150" dirty="0">
                <a:solidFill>
                  <a:schemeClr val="bg1"/>
                </a:solidFill>
              </a:rPr>
              <a:t>이가원</a:t>
            </a:r>
          </a:p>
        </p:txBody>
      </p:sp>
      <p:sp>
        <p:nvSpPr>
          <p:cNvPr id="28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468731" y="6356350"/>
            <a:ext cx="3343275" cy="365125"/>
          </a:xfrm>
        </p:spPr>
        <p:txBody>
          <a:bodyPr/>
          <a:lstStyle/>
          <a:p>
            <a:r>
              <a:rPr lang="ko-KR" altLang="en-US" dirty="0">
                <a:solidFill>
                  <a:schemeClr val="bg2">
                    <a:lumMod val="90000"/>
                  </a:schemeClr>
                </a:solidFill>
              </a:rPr>
              <a:t>졸업작품 제안서</a:t>
            </a:r>
          </a:p>
        </p:txBody>
      </p:sp>
      <p:sp>
        <p:nvSpPr>
          <p:cNvPr id="29" name="날짜 개체 틀 5"/>
          <p:cNvSpPr>
            <a:spLocks noGrp="1"/>
          </p:cNvSpPr>
          <p:nvPr>
            <p:ph type="dt" sz="half" idx="10"/>
          </p:nvPr>
        </p:nvSpPr>
        <p:spPr>
          <a:xfrm>
            <a:off x="9597944" y="225662"/>
            <a:ext cx="2228850" cy="365125"/>
          </a:xfrm>
        </p:spPr>
        <p:txBody>
          <a:bodyPr/>
          <a:lstStyle/>
          <a:p>
            <a:pPr algn="r"/>
            <a:fld id="{495E7959-7BC7-465B-A52A-FD04769734D0}" type="datetime1">
              <a:rPr lang="ko-KR" altLang="en-US" sz="1400" b="1" smtClean="0">
                <a:solidFill>
                  <a:schemeClr val="bg2">
                    <a:lumMod val="90000"/>
                  </a:schemeClr>
                </a:solidFill>
              </a:rPr>
              <a:t>2017-03-15</a:t>
            </a:fld>
            <a:endParaRPr lang="ko-KR" altLang="en-US" sz="1400" b="1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650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70184-BCC5-4DA0-B276-C5637C364CB4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0050"/>
            <a:ext cx="12192000" cy="1068332"/>
          </a:xfrm>
          <a:prstGeom prst="rect">
            <a:avLst/>
          </a:prstGeom>
          <a:solidFill>
            <a:srgbClr val="EE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22729" y="5802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아이디어 개요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288" y="1648605"/>
            <a:ext cx="11994390" cy="4048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/>
              <a:t>  </a:t>
            </a:r>
            <a:r>
              <a:rPr lang="en-US" altLang="ko-KR" b="1" dirty="0"/>
              <a:t>&lt; </a:t>
            </a:r>
            <a:r>
              <a:rPr lang="ko-KR" altLang="en-US" b="1" dirty="0"/>
              <a:t>지난 발표에서 지적 사항 </a:t>
            </a:r>
            <a:r>
              <a:rPr lang="en-US" altLang="ko-KR" b="1" dirty="0"/>
              <a:t>&gt;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    </a:t>
            </a:r>
          </a:p>
          <a:p>
            <a:pPr>
              <a:lnSpc>
                <a:spcPct val="120000"/>
              </a:lnSpc>
            </a:pPr>
            <a:r>
              <a:rPr lang="en-US" altLang="ko-KR" dirty="0"/>
              <a:t>     </a:t>
            </a:r>
            <a:r>
              <a:rPr lang="ko-KR" altLang="en-US" dirty="0"/>
              <a:t>레이저 </a:t>
            </a:r>
            <a:r>
              <a:rPr lang="en-US" altLang="ko-KR" dirty="0"/>
              <a:t>Device </a:t>
            </a:r>
            <a:r>
              <a:rPr lang="ko-KR" altLang="en-US" dirty="0"/>
              <a:t>설계 보완</a:t>
            </a:r>
            <a:endParaRPr lang="en-US" altLang="ko-KR" dirty="0"/>
          </a:p>
          <a:p>
            <a:r>
              <a:rPr lang="en-US" altLang="ko-KR" b="1" dirty="0"/>
              <a:t>  </a:t>
            </a:r>
          </a:p>
          <a:p>
            <a:r>
              <a:rPr lang="en-US" altLang="ko-KR" b="1" dirty="0"/>
              <a:t> </a:t>
            </a:r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 &lt; </a:t>
            </a:r>
            <a:r>
              <a:rPr lang="ko-KR" altLang="en-US" b="1" dirty="0"/>
              <a:t>지적 사항에 대한 답변 </a:t>
            </a:r>
            <a:r>
              <a:rPr lang="en-US" altLang="ko-KR" b="1" dirty="0"/>
              <a:t>&gt;</a:t>
            </a:r>
          </a:p>
          <a:p>
            <a:pPr>
              <a:lnSpc>
                <a:spcPct val="120000"/>
              </a:lnSpc>
            </a:pPr>
            <a:r>
              <a:rPr lang="en-US" altLang="ko-KR" b="1" dirty="0"/>
              <a:t>     </a:t>
            </a:r>
          </a:p>
          <a:p>
            <a:pPr>
              <a:lnSpc>
                <a:spcPct val="120000"/>
              </a:lnSpc>
            </a:pPr>
            <a:r>
              <a:rPr lang="en-US" altLang="ko-KR" b="1" dirty="0"/>
              <a:t>     </a:t>
            </a:r>
            <a:r>
              <a:rPr lang="en-US" altLang="ko-KR" dirty="0"/>
              <a:t>1. </a:t>
            </a:r>
            <a:r>
              <a:rPr lang="ko-KR" altLang="en-US" dirty="0" err="1"/>
              <a:t>라즈베리파이를</a:t>
            </a:r>
            <a:r>
              <a:rPr lang="ko-KR" altLang="en-US" dirty="0"/>
              <a:t> 고정시킬 부분을 상단에 박스형태로 제작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     2. </a:t>
            </a:r>
            <a:r>
              <a:rPr lang="ko-KR" altLang="en-US" dirty="0"/>
              <a:t>레이저 포인터는 바닥을 향해 동작해야 함으로 </a:t>
            </a:r>
            <a:r>
              <a:rPr lang="ko-KR" altLang="en-US" dirty="0" err="1"/>
              <a:t>라즈베리파이</a:t>
            </a:r>
            <a:r>
              <a:rPr lang="ko-KR" altLang="en-US" dirty="0"/>
              <a:t> 하단에 부착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     3. </a:t>
            </a:r>
            <a:r>
              <a:rPr lang="ko-KR" altLang="en-US" dirty="0"/>
              <a:t>카메라는 방 전체를 보여주기 위해 </a:t>
            </a:r>
            <a:r>
              <a:rPr lang="ko-KR" altLang="en-US" dirty="0" err="1"/>
              <a:t>라즈베리파이의</a:t>
            </a:r>
            <a:r>
              <a:rPr lang="ko-KR" altLang="en-US" dirty="0"/>
              <a:t> 상단에 아래를 향하도록 비스듬히 부착 </a:t>
            </a:r>
            <a:r>
              <a:rPr lang="en-US" altLang="ko-KR" dirty="0"/>
              <a:t>(page</a:t>
            </a:r>
            <a:r>
              <a:rPr lang="ko-KR" altLang="en-US" dirty="0"/>
              <a:t> </a:t>
            </a:r>
            <a:r>
              <a:rPr lang="en-US" altLang="ko-KR" dirty="0"/>
              <a:t>4)</a:t>
            </a:r>
            <a:endParaRPr lang="ko-KR" altLang="en-US" dirty="0"/>
          </a:p>
          <a:p>
            <a:pPr>
              <a:lnSpc>
                <a:spcPct val="120000"/>
              </a:lnSpc>
            </a:pPr>
            <a:r>
              <a:rPr lang="en-US" altLang="ko-KR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39220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70184-BCC5-4DA0-B276-C5637C364CB4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400050"/>
            <a:ext cx="12192000" cy="1068332"/>
          </a:xfrm>
          <a:prstGeom prst="rect">
            <a:avLst/>
          </a:prstGeom>
          <a:solidFill>
            <a:srgbClr val="EE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22729" y="5802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아이디어 개요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288" y="1648605"/>
            <a:ext cx="1199439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b="1" dirty="0"/>
          </a:p>
          <a:p>
            <a:r>
              <a:rPr lang="en-US" altLang="ko-KR" b="1" dirty="0"/>
              <a:t> &lt; </a:t>
            </a:r>
            <a:r>
              <a:rPr lang="ko-KR" altLang="en-US" b="1" dirty="0"/>
              <a:t>지적 사항에 대한 답변 </a:t>
            </a:r>
            <a:r>
              <a:rPr lang="en-US" altLang="ko-KR" b="1" dirty="0"/>
              <a:t>&gt;</a:t>
            </a:r>
          </a:p>
          <a:p>
            <a:pPr>
              <a:lnSpc>
                <a:spcPct val="120000"/>
              </a:lnSpc>
            </a:pPr>
            <a:r>
              <a:rPr lang="en-US" altLang="ko-KR" b="1" dirty="0"/>
              <a:t>   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614" y="2572275"/>
            <a:ext cx="3839135" cy="383913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884" y="2572274"/>
            <a:ext cx="3839135" cy="383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19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와이드스크린</PresentationFormat>
  <Paragraphs>33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Gawon Lee</dc:creator>
  <cp:lastModifiedBy>Gawon Lee</cp:lastModifiedBy>
  <cp:revision>1</cp:revision>
  <dcterms:created xsi:type="dcterms:W3CDTF">2017-03-15T08:55:47Z</dcterms:created>
  <dcterms:modified xsi:type="dcterms:W3CDTF">2017-03-15T08:56:10Z</dcterms:modified>
</cp:coreProperties>
</file>

<file path=docProps/thumbnail.jpeg>
</file>